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7CC499-963A-4628-A40C-B4F649B15E2E}"/>
              </a:ext>
            </a:extLst>
          </p:cNvPr>
          <p:cNvSpPr/>
          <p:nvPr/>
        </p:nvSpPr>
        <p:spPr>
          <a:xfrm>
            <a:off x="793070" y="196519"/>
            <a:ext cx="5732015" cy="612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0F56A-259E-479E-BD47-C69885B4D7D8}"/>
              </a:ext>
            </a:extLst>
          </p:cNvPr>
          <p:cNvGrpSpPr/>
          <p:nvPr/>
        </p:nvGrpSpPr>
        <p:grpSpPr>
          <a:xfrm>
            <a:off x="1559704" y="1029146"/>
            <a:ext cx="5388433" cy="2545755"/>
            <a:chOff x="1104122" y="247128"/>
            <a:chExt cx="6734861" cy="3181872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40AF99D8-CDA1-47B0-8EA2-0773CA72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2" y="247128"/>
              <a:ext cx="6096000" cy="31818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FA6B11-A4D6-4F88-A1C3-F6AE18487495}"/>
                </a:ext>
              </a:extLst>
            </p:cNvPr>
            <p:cNvSpPr/>
            <p:nvPr/>
          </p:nvSpPr>
          <p:spPr>
            <a:xfrm>
              <a:off x="6525087" y="772357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F6DFDF-CCFB-4CF1-8397-B3C81D928249}"/>
              </a:ext>
            </a:extLst>
          </p:cNvPr>
          <p:cNvSpPr txBox="1"/>
          <p:nvPr/>
        </p:nvSpPr>
        <p:spPr>
          <a:xfrm>
            <a:off x="3452254" y="1323167"/>
            <a:ext cx="59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FA236-E5D4-4EEE-B701-E28D528DE355}"/>
              </a:ext>
            </a:extLst>
          </p:cNvPr>
          <p:cNvGrpSpPr/>
          <p:nvPr/>
        </p:nvGrpSpPr>
        <p:grpSpPr>
          <a:xfrm>
            <a:off x="6060018" y="1067457"/>
            <a:ext cx="5510364" cy="2545754"/>
            <a:chOff x="1104123" y="2999791"/>
            <a:chExt cx="6887260" cy="318187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49FD8AB0-3B15-49B5-BB04-9EDA60E0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3" y="2999791"/>
              <a:ext cx="6095999" cy="31818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825AF7-92D7-40A2-BAD1-D970EE5E7919}"/>
                </a:ext>
              </a:extLst>
            </p:cNvPr>
            <p:cNvSpPr/>
            <p:nvPr/>
          </p:nvSpPr>
          <p:spPr>
            <a:xfrm>
              <a:off x="6677487" y="3890931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01246-2FA5-4ADF-991B-1ACAB1A77993}"/>
                </a:ext>
              </a:extLst>
            </p:cNvPr>
            <p:cNvSpPr txBox="1"/>
            <p:nvPr/>
          </p:nvSpPr>
          <p:spPr>
            <a:xfrm>
              <a:off x="3452216" y="3303082"/>
              <a:ext cx="1520662" cy="58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(b)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B0D9D-0CAA-4569-B4C1-C3DB6319A0D1}"/>
              </a:ext>
            </a:extLst>
          </p:cNvPr>
          <p:cNvSpPr/>
          <p:nvPr/>
        </p:nvSpPr>
        <p:spPr>
          <a:xfrm>
            <a:off x="3152913" y="844480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8B84B-67D2-43ED-AE03-B10B6C96A112}"/>
              </a:ext>
            </a:extLst>
          </p:cNvPr>
          <p:cNvSpPr/>
          <p:nvPr/>
        </p:nvSpPr>
        <p:spPr>
          <a:xfrm>
            <a:off x="7793373" y="791962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87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20E6-82A7-41AB-AD70-1218204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4811196"/>
            <a:ext cx="10721009" cy="115818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4FD69-3BC6-4A1B-B023-BFDFDD5A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9939"/>
            <a:ext cx="10721009" cy="4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7</cp:revision>
  <dcterms:created xsi:type="dcterms:W3CDTF">2020-05-14T21:18:34Z</dcterms:created>
  <dcterms:modified xsi:type="dcterms:W3CDTF">2020-06-15T19:19:41Z</dcterms:modified>
</cp:coreProperties>
</file>